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Playfair Displ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regular.fntdata"/><Relationship Id="rId20" Type="http://schemas.openxmlformats.org/officeDocument/2006/relationships/slide" Target="slides/slide15.xml"/><Relationship Id="rId42" Type="http://schemas.openxmlformats.org/officeDocument/2006/relationships/font" Target="fonts/PlayfairDisplay-italic.fntdata"/><Relationship Id="rId41" Type="http://schemas.openxmlformats.org/officeDocument/2006/relationships/font" Target="fonts/PlayfairDisplay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PlayfairDisplay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d815cf93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d815cf93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d815cf93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d815cf93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d815cf93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d815cf93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d815cf93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d815cf93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d815cf93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d815cf93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d815cf93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d815cf93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d815cf93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d815cf93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d815cf93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d815cf93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d815cf93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d815cf93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d815cf93f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d815cf93f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d815cf9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d815cf9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d815cf93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d815cf93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815cf93f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d815cf93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d815cf93f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d815cf93f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d815cf93f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d815cf93f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d815cf93f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d815cf93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d815cf93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d815cf93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d815cf93f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d815cf93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d815cf93f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d815cf93f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d815cf93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d815cf93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d815cf93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d815cf93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d815cf93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d815cf93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d815cf93f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d815cf93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d815cf93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d815cf93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d815cf93f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d815cf93f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d815cf93f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d815cf93f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d815cf93f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d815cf93f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d815cf93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d815cf93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d815cf93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d815cf93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d815cf93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d815cf93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d815cf93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d815cf93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d815cf93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d815cf93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d815cf93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d815cf93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themeforest.net/" TargetMode="External"/><Relationship Id="rId4" Type="http://schemas.openxmlformats.org/officeDocument/2006/relationships/hyperlink" Target="https://www.templatemonster.com/?aff=TM&amp;gclid=EAIaIQobChMI_-jW35yG-QIVztGWCh3gRgAzEAAYASAAEgIZAPD_BwE" TargetMode="External"/><Relationship Id="rId5" Type="http://schemas.openxmlformats.org/officeDocument/2006/relationships/hyperlink" Target="https://yttsd.com/" TargetMode="External"/><Relationship Id="rId6" Type="http://schemas.openxmlformats.org/officeDocument/2006/relationships/hyperlink" Target="https://comeshine-dental.com/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zh-TW" sz="59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前端專題提案報告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630600" y="3228375"/>
            <a:ext cx="7893000" cy="10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主題: 牙醫診所-喜樂芽牙醫診所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報告者: 胡淨泉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醫師介紹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075" y="39200"/>
            <a:ext cx="3243951" cy="507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保健文章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900" y="1"/>
            <a:ext cx="3367375" cy="413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221" y="0"/>
            <a:ext cx="2870678" cy="413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聯絡我們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800" y="0"/>
            <a:ext cx="4036351" cy="509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登入、註冊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375" y="109950"/>
            <a:ext cx="4793524" cy="49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會員後台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會員資料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700" y="36675"/>
            <a:ext cx="4602349" cy="501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線上預約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675" y="152400"/>
            <a:ext cx="443705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</a:t>
            </a: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預約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250" y="152400"/>
            <a:ext cx="443705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管理員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後台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</a:t>
            </a: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管理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175" y="169263"/>
            <a:ext cx="5719498" cy="48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主題構想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網站架構圖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前、後台樹狀圖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前、後台版面資訊區塊配置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視覺色彩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使用技術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</a:t>
            </a: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管理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375" y="152400"/>
            <a:ext cx="443705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預約</a:t>
            </a: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管理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200" y="169263"/>
            <a:ext cx="5719498" cy="48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預約管理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875" y="169263"/>
            <a:ext cx="5719498" cy="48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醫生</a:t>
            </a: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管理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275" y="169263"/>
            <a:ext cx="5719498" cy="48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醫生管理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850" y="169263"/>
            <a:ext cx="5719498" cy="48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文章</a:t>
            </a: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管理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00" y="169263"/>
            <a:ext cx="5719498" cy="48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文章管理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625" y="169263"/>
            <a:ext cx="5719498" cy="48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首頁</a:t>
            </a: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管理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850" y="152400"/>
            <a:ext cx="443705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視覺色彩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/>
          <p:nvPr/>
        </p:nvSpPr>
        <p:spPr>
          <a:xfrm>
            <a:off x="1952725" y="1163850"/>
            <a:ext cx="1061100" cy="1061100"/>
          </a:xfrm>
          <a:prstGeom prst="ellipse">
            <a:avLst/>
          </a:prstGeom>
          <a:solidFill>
            <a:srgbClr val="2473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3744375" y="1163850"/>
            <a:ext cx="1061100" cy="1061100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1"/>
          <p:cNvSpPr/>
          <p:nvPr/>
        </p:nvSpPr>
        <p:spPr>
          <a:xfrm>
            <a:off x="5361300" y="1163850"/>
            <a:ext cx="1061100" cy="1061100"/>
          </a:xfrm>
          <a:prstGeom prst="ellipse">
            <a:avLst/>
          </a:prstGeom>
          <a:solidFill>
            <a:srgbClr val="9595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1"/>
          <p:cNvSpPr/>
          <p:nvPr/>
        </p:nvSpPr>
        <p:spPr>
          <a:xfrm>
            <a:off x="1952725" y="3205250"/>
            <a:ext cx="1061100" cy="1061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1"/>
          <p:cNvSpPr/>
          <p:nvPr/>
        </p:nvSpPr>
        <p:spPr>
          <a:xfrm>
            <a:off x="3744375" y="3205250"/>
            <a:ext cx="1061100" cy="1061100"/>
          </a:xfrm>
          <a:prstGeom prst="ellipse">
            <a:avLst/>
          </a:prstGeom>
          <a:solidFill>
            <a:srgbClr val="2B35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1"/>
          <p:cNvSpPr txBox="1"/>
          <p:nvPr/>
        </p:nvSpPr>
        <p:spPr>
          <a:xfrm>
            <a:off x="1988075" y="2309825"/>
            <a:ext cx="10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#2473cb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3762075" y="2309825"/>
            <a:ext cx="10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zh-TW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f8f8f8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5379000" y="2371650"/>
            <a:ext cx="10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zh-TW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959595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1970425" y="4384775"/>
            <a:ext cx="10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#595959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41"/>
          <p:cNvSpPr txBox="1"/>
          <p:nvPr/>
        </p:nvSpPr>
        <p:spPr>
          <a:xfrm>
            <a:off x="3762075" y="4423975"/>
            <a:ext cx="10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zh-TW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2B354B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41"/>
          <p:cNvSpPr/>
          <p:nvPr/>
        </p:nvSpPr>
        <p:spPr>
          <a:xfrm>
            <a:off x="5361300" y="3205250"/>
            <a:ext cx="1061100" cy="1061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 txBox="1"/>
          <p:nvPr/>
        </p:nvSpPr>
        <p:spPr>
          <a:xfrm>
            <a:off x="5379000" y="4423975"/>
            <a:ext cx="10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zh-TW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ffffff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主題構想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使用技術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前端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HTML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SCSS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JavaScript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Vue.js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Bootstrap 5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3" name="Google Shape;263;p43"/>
          <p:cNvSpPr txBox="1"/>
          <p:nvPr>
            <p:ph type="title"/>
          </p:nvPr>
        </p:nvSpPr>
        <p:spPr>
          <a:xfrm>
            <a:off x="32658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後端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2658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mondoDB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/>
              <a:t>node.js</a:t>
            </a:r>
            <a:endParaRPr sz="1600"/>
          </a:p>
        </p:txBody>
      </p:sp>
      <p:sp>
        <p:nvSpPr>
          <p:cNvPr id="265" name="Google Shape;265;p43"/>
          <p:cNvSpPr txBox="1"/>
          <p:nvPr>
            <p:ph type="title"/>
          </p:nvPr>
        </p:nvSpPr>
        <p:spPr>
          <a:xfrm>
            <a:off x="61845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繪圖工具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61845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Photoshop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Illustrator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CLIP STUDIO PAINT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參考網站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版面配置、顏色參考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308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301" u="sng">
                <a:solidFill>
                  <a:schemeClr val="hlink"/>
                </a:solidFill>
                <a:hlinkClick r:id="rId3"/>
              </a:rPr>
              <a:t>themeforest</a:t>
            </a:r>
            <a:endParaRPr sz="2301" u="sng"/>
          </a:p>
          <a:p>
            <a:pPr indent="-3308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301" u="sng">
                <a:solidFill>
                  <a:schemeClr val="hlink"/>
                </a:solidFill>
                <a:hlinkClick r:id="rId4"/>
              </a:rPr>
              <a:t>templatemonster</a:t>
            </a:r>
            <a:endParaRPr sz="2301" u="sng"/>
          </a:p>
          <a:p>
            <a:pPr indent="-3308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301" u="sng">
                <a:solidFill>
                  <a:schemeClr val="hlink"/>
                </a:solidFill>
                <a:hlinkClick r:id="rId5"/>
              </a:rPr>
              <a:t>悅庭牙醫</a:t>
            </a:r>
            <a:endParaRPr sz="2301" u="sng"/>
          </a:p>
          <a:p>
            <a:pPr indent="-3308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301" u="sng">
                <a:solidFill>
                  <a:schemeClr val="hlink"/>
                </a:solidFill>
                <a:hlinkClick r:id="rId6"/>
              </a:rPr>
              <a:t>康軒牙醫診所</a:t>
            </a:r>
            <a:endParaRPr sz="230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2250" y="131175"/>
            <a:ext cx="4468524" cy="227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2250" y="2571738"/>
            <a:ext cx="3896620" cy="243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謝謝聆聽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家人認識的朋友有開診所，但目前並沒有架設網站</a:t>
            </a:r>
            <a:endParaRPr sz="16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75" y="145325"/>
            <a:ext cx="5234368" cy="39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943" y="1487075"/>
            <a:ext cx="3445359" cy="258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網站樹狀圖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2338"/>
            <a:ext cx="8839204" cy="3698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前台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首頁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825" y="0"/>
            <a:ext cx="36399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729" y="0"/>
            <a:ext cx="2961672" cy="300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診所資訊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475" y="1"/>
            <a:ext cx="3613602" cy="415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758" y="0"/>
            <a:ext cx="3271241" cy="3699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